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Calibri (MS)" charset="1" panose="020F0502020204030204"/>
      <p:regular r:id="rId7"/>
    </p:embeddedFont>
    <p:embeddedFont>
      <p:font typeface="Comic Sans Bold" charset="1" panose="03000902030302020204"/>
      <p:regular r:id="rId8"/>
    </p:embeddedFont>
    <p:embeddedFont>
      <p:font typeface="Comic Sans" charset="1" panose="03000702030302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1297" y="241297"/>
            <a:ext cx="7074913" cy="10212829"/>
          </a:xfrm>
          <a:custGeom>
            <a:avLst/>
            <a:gdLst/>
            <a:ahLst/>
            <a:cxnLst/>
            <a:rect r="r" b="b" t="t" l="l"/>
            <a:pathLst>
              <a:path h="10212829" w="7074913">
                <a:moveTo>
                  <a:pt x="0" y="0"/>
                </a:moveTo>
                <a:lnTo>
                  <a:pt x="7074913" y="0"/>
                </a:lnTo>
                <a:lnTo>
                  <a:pt x="7074913" y="10212829"/>
                </a:lnTo>
                <a:lnTo>
                  <a:pt x="0" y="102128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298822" y="502087"/>
            <a:ext cx="1040130" cy="870585"/>
            <a:chOff x="0" y="0"/>
            <a:chExt cx="1386840" cy="116078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86840" cy="1160780"/>
            </a:xfrm>
            <a:custGeom>
              <a:avLst/>
              <a:gdLst/>
              <a:ahLst/>
              <a:cxnLst/>
              <a:rect r="r" b="b" t="t" l="l"/>
              <a:pathLst>
                <a:path h="1160780" w="1386840">
                  <a:moveTo>
                    <a:pt x="0" y="0"/>
                  </a:moveTo>
                  <a:lnTo>
                    <a:pt x="1386840" y="0"/>
                  </a:lnTo>
                  <a:lnTo>
                    <a:pt x="1386840" y="1160780"/>
                  </a:lnTo>
                  <a:lnTo>
                    <a:pt x="0" y="1160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82025" y="9648447"/>
            <a:ext cx="1882778" cy="609600"/>
            <a:chOff x="0" y="0"/>
            <a:chExt cx="2510371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10409" cy="812800"/>
            </a:xfrm>
            <a:custGeom>
              <a:avLst/>
              <a:gdLst/>
              <a:ahLst/>
              <a:cxnLst/>
              <a:rect r="r" b="b" t="t" l="l"/>
              <a:pathLst>
                <a:path h="812800" w="2510409">
                  <a:moveTo>
                    <a:pt x="0" y="0"/>
                  </a:moveTo>
                  <a:lnTo>
                    <a:pt x="2510409" y="0"/>
                  </a:lnTo>
                  <a:lnTo>
                    <a:pt x="2510409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2507866" y="2840925"/>
            <a:ext cx="2540632" cy="2505075"/>
            <a:chOff x="0" y="0"/>
            <a:chExt cx="3387509" cy="3340100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3387471" cy="3340100"/>
            </a:xfrm>
            <a:custGeom>
              <a:avLst/>
              <a:gdLst/>
              <a:ahLst/>
              <a:cxnLst/>
              <a:rect r="r" b="b" t="t" l="l"/>
              <a:pathLst>
                <a:path h="3340100" w="3387471">
                  <a:moveTo>
                    <a:pt x="3387471" y="0"/>
                  </a:moveTo>
                  <a:lnTo>
                    <a:pt x="0" y="0"/>
                  </a:lnTo>
                  <a:lnTo>
                    <a:pt x="0" y="3340100"/>
                  </a:lnTo>
                  <a:lnTo>
                    <a:pt x="3387471" y="3340100"/>
                  </a:lnTo>
                  <a:lnTo>
                    <a:pt x="3387471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2320166" y="8340557"/>
            <a:ext cx="23536" cy="145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5"/>
              </a:lnSpc>
            </a:pPr>
            <a:r>
              <a:rPr lang="en-US" sz="80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24493" y="8348043"/>
            <a:ext cx="6355614" cy="1300404"/>
            <a:chOff x="0" y="0"/>
            <a:chExt cx="2277709" cy="4660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277708" cy="466035"/>
            </a:xfrm>
            <a:custGeom>
              <a:avLst/>
              <a:gdLst/>
              <a:ahLst/>
              <a:cxnLst/>
              <a:rect r="r" b="b" t="t" l="l"/>
              <a:pathLst>
                <a:path h="466035" w="2277708">
                  <a:moveTo>
                    <a:pt x="0" y="0"/>
                  </a:moveTo>
                  <a:lnTo>
                    <a:pt x="2277708" y="0"/>
                  </a:lnTo>
                  <a:lnTo>
                    <a:pt x="2277708" y="466035"/>
                  </a:lnTo>
                  <a:lnTo>
                    <a:pt x="0" y="46603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2277709" cy="5136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624493" y="5346000"/>
            <a:ext cx="1883373" cy="2866625"/>
          </a:xfrm>
          <a:custGeom>
            <a:avLst/>
            <a:gdLst/>
            <a:ahLst/>
            <a:cxnLst/>
            <a:rect r="r" b="b" t="t" l="l"/>
            <a:pathLst>
              <a:path h="2866625" w="1883373">
                <a:moveTo>
                  <a:pt x="0" y="0"/>
                </a:moveTo>
                <a:lnTo>
                  <a:pt x="1883373" y="0"/>
                </a:lnTo>
                <a:lnTo>
                  <a:pt x="1883373" y="2866625"/>
                </a:lnTo>
                <a:lnTo>
                  <a:pt x="0" y="28666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17057" y="1409043"/>
            <a:ext cx="6086943" cy="133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4"/>
              </a:lnSpc>
            </a:pPr>
            <a:r>
              <a:rPr lang="en-US" b="true" sz="2604">
                <a:solidFill>
                  <a:srgbClr val="6E202B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Year 3/ 4 </a:t>
            </a:r>
          </a:p>
          <a:p>
            <a:pPr algn="ctr">
              <a:lnSpc>
                <a:spcPts val="3624"/>
              </a:lnSpc>
            </a:pPr>
            <a:r>
              <a:rPr lang="en-US" sz="2604">
                <a:solidFill>
                  <a:srgbClr val="6E202B"/>
                </a:solidFill>
                <a:latin typeface="Comic Sans"/>
                <a:ea typeface="Comic Sans"/>
                <a:cs typeface="Comic Sans"/>
                <a:sym typeface="Comic Sans"/>
              </a:rPr>
              <a:t>This term we are learning about… Healthy Eating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679417" y="5494381"/>
            <a:ext cx="4211780" cy="887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6E202B"/>
                </a:solidFill>
                <a:latin typeface="Comic Sans"/>
                <a:ea typeface="Comic Sans"/>
                <a:cs typeface="Comic Sans"/>
                <a:sym typeface="Comic Sans"/>
              </a:rPr>
              <a:t>The</a:t>
            </a:r>
            <a:r>
              <a:rPr lang="en-US" sz="2600">
                <a:solidFill>
                  <a:srgbClr val="6E202B"/>
                </a:solidFill>
                <a:latin typeface="Comic Sans"/>
                <a:ea typeface="Comic Sans"/>
                <a:cs typeface="Comic Sans"/>
                <a:sym typeface="Comic Sans"/>
              </a:rPr>
              <a:t> text we are reading this term is: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7057" y="8422580"/>
            <a:ext cx="6263050" cy="1113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23"/>
              </a:lnSpc>
            </a:pPr>
            <a:r>
              <a:rPr lang="en-US" sz="1596" spc="1">
                <a:solidFill>
                  <a:srgbClr val="833C0B"/>
                </a:solidFill>
                <a:latin typeface="Comic Sans"/>
                <a:ea typeface="Comic Sans"/>
                <a:cs typeface="Comic Sans"/>
                <a:sym typeface="Comic Sans"/>
              </a:rPr>
              <a:t>Other texts about Healthy Eating to enjoy... </a:t>
            </a:r>
          </a:p>
          <a:p>
            <a:pPr algn="l">
              <a:lnSpc>
                <a:spcPts val="412"/>
              </a:lnSpc>
            </a:pPr>
          </a:p>
          <a:p>
            <a:pPr algn="l">
              <a:lnSpc>
                <a:spcPts val="2089"/>
              </a:lnSpc>
            </a:pPr>
            <a:r>
              <a:rPr lang="en-US" sz="1500">
                <a:solidFill>
                  <a:srgbClr val="833C0B"/>
                </a:solidFill>
                <a:latin typeface="Comic Sans"/>
                <a:ea typeface="Comic Sans"/>
                <a:cs typeface="Comic Sans"/>
                <a:sym typeface="Comic Sans"/>
              </a:rPr>
              <a:t>Measuring up by Lily LaMatte</a:t>
            </a:r>
          </a:p>
          <a:p>
            <a:pPr algn="l">
              <a:lnSpc>
                <a:spcPts val="2089"/>
              </a:lnSpc>
            </a:pPr>
            <a:r>
              <a:rPr lang="en-US" sz="1500">
                <a:solidFill>
                  <a:srgbClr val="833C0B"/>
                </a:solidFill>
                <a:latin typeface="Comic Sans"/>
                <a:ea typeface="Comic Sans"/>
                <a:cs typeface="Comic Sans"/>
                <a:sym typeface="Comic Sans"/>
              </a:rPr>
              <a:t>What’s on your plate – Exploring the world of food by Whitney Stewart Mama Panya’s pancakes by Mary and Rich Chamberlin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679417" y="6924785"/>
            <a:ext cx="4056278" cy="962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48"/>
              </a:lnSpc>
            </a:pPr>
            <a:r>
              <a:rPr lang="en-US" sz="2820">
                <a:solidFill>
                  <a:srgbClr val="6E202B"/>
                </a:solidFill>
                <a:latin typeface="Comic Sans"/>
                <a:ea typeface="Comic Sans"/>
                <a:cs typeface="Comic Sans"/>
                <a:sym typeface="Comic Sans"/>
              </a:rPr>
              <a:t>The</a:t>
            </a:r>
            <a:r>
              <a:rPr lang="en-US" sz="2820">
                <a:solidFill>
                  <a:srgbClr val="6E202B"/>
                </a:solidFill>
                <a:latin typeface="Comic Sans"/>
                <a:ea typeface="Comic Sans"/>
                <a:cs typeface="Comic Sans"/>
                <a:sym typeface="Comic Sans"/>
              </a:rPr>
              <a:t> Great Food Bank Heist by Onjali Q. Rauf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DAHQIfw2xYQ</dc:identifier>
  <dcterms:modified xsi:type="dcterms:W3CDTF">2011-08-01T06:04:30Z</dcterms:modified>
  <cp:revision>1</cp:revision>
  <dc:title>Cover letter Health Eating.pdf</dc:title>
</cp:coreProperties>
</file>